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70" r:id="rId6"/>
    <p:sldId id="284" r:id="rId7"/>
    <p:sldId id="271" r:id="rId8"/>
    <p:sldId id="294" r:id="rId9"/>
    <p:sldId id="260" r:id="rId10"/>
    <p:sldId id="295" r:id="rId11"/>
    <p:sldId id="272" r:id="rId12"/>
    <p:sldId id="296" r:id="rId13"/>
    <p:sldId id="273" r:id="rId14"/>
    <p:sldId id="261" r:id="rId15"/>
    <p:sldId id="279" r:id="rId16"/>
    <p:sldId id="286" r:id="rId17"/>
    <p:sldId id="280" r:id="rId18"/>
    <p:sldId id="281" r:id="rId19"/>
    <p:sldId id="293" r:id="rId20"/>
    <p:sldId id="282" r:id="rId21"/>
    <p:sldId id="299" r:id="rId22"/>
    <p:sldId id="283" r:id="rId23"/>
    <p:sldId id="300" r:id="rId24"/>
    <p:sldId id="262" r:id="rId25"/>
    <p:sldId id="297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0" autoAdjust="0"/>
    <p:restoredTop sz="94692" autoAdjust="0"/>
  </p:normalViewPr>
  <p:slideViewPr>
    <p:cSldViewPr>
      <p:cViewPr>
        <p:scale>
          <a:sx n="70" d="100"/>
          <a:sy n="70" d="100"/>
        </p:scale>
        <p:origin x="-1242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9A3A0-359C-4099-9C97-46B7DBA3B9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D0DE-E339-4233-B034-8722A9DA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7848600" cy="129540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Team Leader: 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Michael </a:t>
            </a:r>
            <a:r>
              <a:rPr lang="en-US" sz="28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Ellerkamp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sz="2800" b="1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2800" b="1" kern="0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Memebers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800" b="1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Raquel </a:t>
            </a:r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Trejo, </a:t>
            </a:r>
            <a:r>
              <a:rPr lang="en-US" sz="2800" b="1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Ahla</a:t>
            </a:r>
            <a:r>
              <a:rPr lang="en-US" sz="2800" b="1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 Cho</a:t>
            </a:r>
            <a:endParaRPr lang="en-US" sz="2800" b="1" kern="0" cap="none" spc="0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6724" y="1281505"/>
            <a:ext cx="6629400" cy="2514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Iteration 4:</a:t>
            </a:r>
            <a:r>
              <a:rPr lang="en-US" sz="4800" dirty="0" smtClean="0">
                <a:solidFill>
                  <a:srgbClr val="53AE6E"/>
                </a:solidFill>
              </a:rPr>
              <a:t>:</a:t>
            </a:r>
            <a:br>
              <a:rPr lang="en-US" sz="4800" dirty="0" smtClean="0">
                <a:solidFill>
                  <a:srgbClr val="53AE6E"/>
                </a:solidFill>
              </a:rPr>
            </a:br>
            <a:r>
              <a:rPr lang="en-US" sz="4800" dirty="0" smtClean="0"/>
              <a:t>“The </a:t>
            </a:r>
            <a:r>
              <a:rPr lang="en-US" sz="4800" dirty="0" err="1" smtClean="0"/>
              <a:t>Marketeers</a:t>
            </a:r>
            <a:r>
              <a:rPr lang="en-US" sz="4800" dirty="0" smtClean="0"/>
              <a:t>”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44"/>
            <a:ext cx="3702071" cy="279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63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least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152400"/>
            <a:ext cx="884674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most sold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8330"/>
              </p:ext>
            </p:extLst>
          </p:nvPr>
        </p:nvGraphicFramePr>
        <p:xfrm>
          <a:off x="457200" y="1676400"/>
          <a:ext cx="83820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60525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4469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94013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most sold.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most sold controller</a:t>
                      </a:r>
                      <a:r>
                        <a:rPr lang="en-US" sz="2400" baseline="0" dirty="0" smtClean="0"/>
                        <a:t> to </a:t>
                      </a:r>
                      <a:r>
                        <a:rPr lang="en-US" sz="2400" dirty="0" smtClean="0"/>
                        <a:t> search</a:t>
                      </a:r>
                      <a:r>
                        <a:rPr lang="en-US" sz="2400" baseline="0" dirty="0" smtClean="0"/>
                        <a:t> and display up to 10 items that are sold the most the past hour.</a:t>
                      </a:r>
                      <a:endParaRPr lang="en-US" sz="2400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most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228600"/>
            <a:ext cx="88467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5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06389"/>
              </p:ext>
            </p:extLst>
          </p:nvPr>
        </p:nvGraphicFramePr>
        <p:xfrm>
          <a:off x="304800" y="1417638"/>
          <a:ext cx="8382000" cy="513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53176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Search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Search GUI</a:t>
                      </a:r>
                      <a:endParaRPr lang="en-US" sz="2400" dirty="0"/>
                    </a:p>
                  </a:txBody>
                  <a:tcPr/>
                </a:tc>
              </a:tr>
              <a:tr h="17045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enters an item’s full</a:t>
                      </a:r>
                      <a:r>
                        <a:rPr lang="en-US" sz="2400" baseline="0" dirty="0" smtClean="0"/>
                        <a:t> or partial name into Search Bar then click Search.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search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controller </a:t>
                      </a:r>
                      <a:r>
                        <a:rPr lang="en-US" sz="2400" baseline="0" dirty="0" smtClean="0"/>
                        <a:t>to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for items with full or partial match and lists them.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Selects</a:t>
                      </a:r>
                      <a:r>
                        <a:rPr lang="en-US" sz="2400" baseline="0" dirty="0" smtClean="0"/>
                        <a:t> the item they wish to view.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Market displays data about selected item.</a:t>
                      </a:r>
                      <a:endParaRPr lang="en-US" sz="2400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(5)</a:t>
                      </a:r>
                      <a:r>
                        <a:rPr lang="en-US" sz="2400" baseline="0" dirty="0" smtClean="0"/>
                        <a:t> TUCEW User reads data.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874" y="5334000"/>
            <a:ext cx="6512511" cy="1143000"/>
          </a:xfrm>
        </p:spPr>
        <p:txBody>
          <a:bodyPr/>
          <a:lstStyle/>
          <a:p>
            <a:r>
              <a:rPr lang="en-US" dirty="0" smtClean="0"/>
              <a:t>Sequence Diagram: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855088" cy="48006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Change Server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57846"/>
              </p:ext>
            </p:extLst>
          </p:nvPr>
        </p:nvGraphicFramePr>
        <p:xfrm>
          <a:off x="304800" y="1828800"/>
          <a:ext cx="845820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19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Precondition: User is at any section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1987">
                <a:tc>
                  <a:txBody>
                    <a:bodyPr/>
                    <a:lstStyle/>
                    <a:p>
                      <a:r>
                        <a:rPr lang="en-US" dirty="0" smtClean="0"/>
                        <a:t>Actor: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System: Market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(0)Market displays</a:t>
                      </a:r>
                      <a:r>
                        <a:rPr lang="en-US" baseline="0" dirty="0" smtClean="0"/>
                        <a:t> section GUI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(1)TUCBW User clicks change</a:t>
                      </a:r>
                      <a:r>
                        <a:rPr lang="en-US" baseline="0" dirty="0" smtClean="0"/>
                        <a:t> server 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(2) Market calling the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server controller </a:t>
                      </a:r>
                      <a:r>
                        <a:rPr lang="en-US" dirty="0" smtClean="0"/>
                        <a:t>displays server list.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(3) User selects desired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(4)</a:t>
                      </a:r>
                      <a:r>
                        <a:rPr lang="en-US" baseline="0" dirty="0" smtClean="0"/>
                        <a:t> Market load data from that server.</a:t>
                      </a:r>
                      <a:endParaRPr lang="en-US" dirty="0"/>
                    </a:p>
                  </a:txBody>
                  <a:tcPr/>
                </a:tc>
              </a:tr>
              <a:tr h="1188460">
                <a:tc>
                  <a:txBody>
                    <a:bodyPr/>
                    <a:lstStyle/>
                    <a:p>
                      <a:r>
                        <a:rPr lang="en-US" dirty="0" smtClean="0"/>
                        <a:t>(5) TUCEW User returns to original section with new server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5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9530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Change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Load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6586"/>
              </p:ext>
            </p:extLst>
          </p:nvPr>
        </p:nvGraphicFramePr>
        <p:xfrm>
          <a:off x="457200" y="1676400"/>
          <a:ext cx="82296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09015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algorithm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01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algorithm GUI</a:t>
                      </a:r>
                      <a:endParaRPr lang="en-US" sz="2000" dirty="0"/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 </a:t>
                      </a:r>
                      <a:r>
                        <a:rPr lang="en-US" sz="2000" baseline="0" dirty="0" smtClean="0"/>
                        <a:t>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selects pre-set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Test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84148"/>
              </p:ext>
            </p:extLst>
          </p:nvPr>
        </p:nvGraphicFramePr>
        <p:xfrm>
          <a:off x="533400" y="1752600"/>
          <a:ext cx="8077200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21713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Test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test GUI</a:t>
                      </a:r>
                      <a:endParaRPr lang="en-US" sz="2000" dirty="0"/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</a:t>
                      </a:r>
                      <a:r>
                        <a:rPr lang="en-US" sz="2000" baseline="0" dirty="0" smtClean="0"/>
                        <a:t> 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enters custom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1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Algorithm(load/test)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" y="228600"/>
            <a:ext cx="8861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3600" y="0"/>
            <a:ext cx="10363200" cy="12192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effectLst/>
              </a:rPr>
              <a:t>Functional Requirements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300" dirty="0" smtClean="0"/>
              <a:t>R1. The </a:t>
            </a:r>
            <a:r>
              <a:rPr lang="en-US" sz="2300" dirty="0"/>
              <a:t>System, hereby called Market, may create a database of World of Warcraft </a:t>
            </a:r>
            <a:r>
              <a:rPr lang="en-US" sz="2300" dirty="0" smtClean="0"/>
              <a:t>items. </a:t>
            </a:r>
          </a:p>
          <a:p>
            <a:pPr marL="45720" indent="0">
              <a:buNone/>
            </a:pPr>
            <a:r>
              <a:rPr lang="en-US" sz="2300" dirty="0" smtClean="0"/>
              <a:t>R2. The </a:t>
            </a:r>
            <a:r>
              <a:rPr lang="en-US" sz="2300" dirty="0"/>
              <a:t>Items may contain buy price, sell price, number </a:t>
            </a:r>
            <a:r>
              <a:rPr lang="en-US" sz="2300" dirty="0" smtClean="0"/>
              <a:t>sold</a:t>
            </a:r>
            <a:r>
              <a:rPr lang="en-US" sz="2300" dirty="0"/>
              <a:t> </a:t>
            </a:r>
            <a:r>
              <a:rPr lang="en-US" sz="2300" dirty="0" smtClean="0"/>
              <a:t>&amp; </a:t>
            </a:r>
            <a:r>
              <a:rPr lang="en-US" sz="2300" dirty="0"/>
              <a:t>item </a:t>
            </a:r>
            <a:r>
              <a:rPr lang="en-US" sz="2300" dirty="0" smtClean="0"/>
              <a:t>ID.</a:t>
            </a:r>
          </a:p>
          <a:p>
            <a:pPr marL="45720" indent="0">
              <a:buNone/>
            </a:pPr>
            <a:r>
              <a:rPr lang="en-US" sz="2300" dirty="0" smtClean="0"/>
              <a:t>R3. The User may select what server the User wishes to browse item data from.</a:t>
            </a:r>
          </a:p>
          <a:p>
            <a:pPr marL="45720" indent="0">
              <a:buNone/>
            </a:pPr>
            <a:r>
              <a:rPr lang="en-US" sz="2300" dirty="0" smtClean="0"/>
              <a:t>R4. </a:t>
            </a:r>
            <a:r>
              <a:rPr lang="en-US" sz="2300" dirty="0" smtClean="0"/>
              <a:t>The </a:t>
            </a:r>
            <a:r>
              <a:rPr lang="en-US" sz="2300" dirty="0"/>
              <a:t>User may Load and Run pre-made algorithms from the </a:t>
            </a:r>
            <a:r>
              <a:rPr lang="en-US" sz="2300" dirty="0" smtClean="0"/>
              <a:t>website.</a:t>
            </a:r>
          </a:p>
          <a:p>
            <a:pPr marL="45720" indent="0">
              <a:buNone/>
            </a:pPr>
            <a:r>
              <a:rPr lang="en-US" sz="2300" dirty="0" smtClean="0"/>
              <a:t>R5. </a:t>
            </a:r>
            <a:r>
              <a:rPr lang="en-US" sz="2300" dirty="0" smtClean="0"/>
              <a:t>The </a:t>
            </a:r>
            <a:r>
              <a:rPr lang="en-US" sz="2300" dirty="0"/>
              <a:t>User may input and run personal </a:t>
            </a:r>
            <a:r>
              <a:rPr lang="en-US" sz="2300" dirty="0" smtClean="0"/>
              <a:t>algorithms.</a:t>
            </a:r>
          </a:p>
          <a:p>
            <a:pPr marL="45720" indent="0">
              <a:buNone/>
            </a:pPr>
            <a:r>
              <a:rPr lang="en-US" sz="2300" dirty="0" smtClean="0"/>
              <a:t>R6. </a:t>
            </a:r>
            <a:r>
              <a:rPr lang="en-US" sz="2300" dirty="0" smtClean="0"/>
              <a:t>The </a:t>
            </a:r>
            <a:r>
              <a:rPr lang="en-US" sz="2300" dirty="0"/>
              <a:t>User may see the top 10 items with the most increase in sell value, most decrease in sell value, most sold items on the </a:t>
            </a:r>
            <a:r>
              <a:rPr lang="en-US" sz="2300" dirty="0" smtClean="0"/>
              <a:t>server.</a:t>
            </a:r>
          </a:p>
          <a:p>
            <a:pPr marL="45720" indent="0">
              <a:buNone/>
            </a:pPr>
            <a:r>
              <a:rPr lang="en-US" sz="2300" dirty="0" smtClean="0"/>
              <a:t>R7. </a:t>
            </a:r>
            <a:r>
              <a:rPr lang="en-US" sz="2300" dirty="0" smtClean="0"/>
              <a:t>The </a:t>
            </a:r>
            <a:r>
              <a:rPr lang="en-US" sz="2300" dirty="0"/>
              <a:t>User may search for items and see a short history of the item’s price.</a:t>
            </a:r>
          </a:p>
          <a:p>
            <a:pPr marL="45720" indent="0">
              <a:buNone/>
            </a:pPr>
            <a:r>
              <a:rPr lang="en-US" sz="2300" dirty="0" smtClean="0"/>
              <a:t>R8. </a:t>
            </a:r>
            <a:r>
              <a:rPr lang="en-US" sz="2300" dirty="0" smtClean="0"/>
              <a:t>The </a:t>
            </a:r>
            <a:r>
              <a:rPr lang="en-US" sz="2300" dirty="0"/>
              <a:t>User may consult a help guide for quick answers.</a:t>
            </a:r>
          </a:p>
        </p:txBody>
      </p:sp>
      <p:pic>
        <p:nvPicPr>
          <p:cNvPr id="102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3429000" y="125759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531538" y="2142917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2362200" y="2991493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466635" y="3740535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086600" y="4067877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797169" y="60960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115435" y="5263079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848600" y="646587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57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Start 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7321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50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start up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11" y="381000"/>
            <a:ext cx="8068978" cy="4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Shut down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55132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3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Shut Down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885" y="334765"/>
            <a:ext cx="8259677" cy="45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762000"/>
            <a:ext cx="3048000" cy="1716087"/>
          </a:xfrm>
        </p:spPr>
        <p:txBody>
          <a:bodyPr/>
          <a:lstStyle/>
          <a:p>
            <a:r>
              <a:rPr lang="en-US" dirty="0" smtClean="0"/>
              <a:t>Domain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686800" cy="65532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5562600"/>
            <a:ext cx="9484311" cy="1143000"/>
          </a:xfrm>
        </p:spPr>
        <p:txBody>
          <a:bodyPr/>
          <a:lstStyle/>
          <a:p>
            <a:r>
              <a:rPr lang="en-US" dirty="0"/>
              <a:t>Testing- </a:t>
            </a:r>
            <a:r>
              <a:rPr lang="en-US" dirty="0" smtClean="0"/>
              <a:t>Apache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5" name="2016-04-14-1948-28 (1)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609600"/>
            <a:ext cx="8686800" cy="4890793"/>
          </a:xfrm>
        </p:spPr>
      </p:pic>
    </p:spTree>
    <p:extLst>
      <p:ext uri="{BB962C8B-B14F-4D97-AF65-F5344CB8AC3E}">
        <p14:creationId xmlns:p14="http://schemas.microsoft.com/office/powerpoint/2010/main" val="6066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884458" cy="6489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343400"/>
            <a:ext cx="6512511" cy="1143000"/>
          </a:xfrm>
        </p:spPr>
        <p:txBody>
          <a:bodyPr/>
          <a:lstStyle/>
          <a:p>
            <a:r>
              <a:rPr lang="en-US" dirty="0" smtClean="0"/>
              <a:t>PHP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5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65" y="304800"/>
            <a:ext cx="12979329" cy="632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12" y="4191000"/>
            <a:ext cx="6512511" cy="1143000"/>
          </a:xfrm>
        </p:spPr>
        <p:txBody>
          <a:bodyPr/>
          <a:lstStyle/>
          <a:p>
            <a:r>
              <a:rPr lang="en-US" dirty="0" smtClean="0"/>
              <a:t>More PHP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created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752600"/>
            <a:ext cx="107061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6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066800"/>
            <a:ext cx="12744450" cy="910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050" y="2590800"/>
            <a:ext cx="6076950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smtClean="0"/>
              <a:t>a_cmp0 / </a:t>
            </a:r>
            <a:br>
              <a:rPr lang="en-US" dirty="0" smtClean="0"/>
            </a:br>
            <a:r>
              <a:rPr lang="en-US" dirty="0" smtClean="0"/>
              <a:t>a_cmp1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1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838200"/>
            <a:ext cx="8382000" cy="5638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R1. </a:t>
            </a:r>
            <a:r>
              <a:rPr lang="en-US" sz="2800" dirty="0"/>
              <a:t>Online </a:t>
            </a:r>
            <a:r>
              <a:rPr lang="en-US" sz="2800" dirty="0" smtClean="0"/>
              <a:t>apps </a:t>
            </a:r>
            <a:endParaRPr lang="en-US" sz="2800" dirty="0"/>
          </a:p>
          <a:p>
            <a:r>
              <a:rPr lang="en-US" sz="2800" dirty="0" smtClean="0"/>
              <a:t>R2. Limited mount of server space</a:t>
            </a:r>
          </a:p>
          <a:p>
            <a:r>
              <a:rPr lang="en-US" sz="2800" dirty="0" smtClean="0"/>
              <a:t>R3. Query response time</a:t>
            </a:r>
          </a:p>
          <a:p>
            <a:r>
              <a:rPr lang="en-US" sz="2800" dirty="0" smtClean="0"/>
              <a:t>R4. semi hourly database update</a:t>
            </a:r>
          </a:p>
          <a:p>
            <a:r>
              <a:rPr lang="en-US" sz="2800" dirty="0" smtClean="0"/>
              <a:t>R5. Method limits API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3429000" y="88357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00800" y="140584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800600" y="192811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156788" y="245038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267200" y="30480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4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685800"/>
            <a:ext cx="13344525" cy="8924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512511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err="1" smtClean="0"/>
              <a:t>a_rise_fall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1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9" t="4786" r="568" b="14832"/>
          <a:stretch/>
        </p:blipFill>
        <p:spPr>
          <a:xfrm>
            <a:off x="0" y="0"/>
            <a:ext cx="115824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198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19800"/>
            <a:ext cx="73507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7920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399" b="26491"/>
          <a:stretch/>
        </p:blipFill>
        <p:spPr>
          <a:xfrm>
            <a:off x="56777" y="0"/>
            <a:ext cx="870622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5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3509" r="30577" b="-239"/>
          <a:stretch/>
        </p:blipFill>
        <p:spPr>
          <a:xfrm>
            <a:off x="381000" y="2057400"/>
            <a:ext cx="832522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62600"/>
            <a:ext cx="6512511" cy="1143000"/>
          </a:xfrm>
        </p:spPr>
        <p:txBody>
          <a:bodyPr/>
          <a:lstStyle/>
          <a:p>
            <a:r>
              <a:rPr lang="en-US" dirty="0" err="1" smtClean="0"/>
              <a:t>Help_Controller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1" y="381000"/>
            <a:ext cx="9239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1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752214"/>
            <a:ext cx="6512511" cy="1143000"/>
          </a:xfrm>
        </p:spPr>
        <p:txBody>
          <a:bodyPr/>
          <a:lstStyle/>
          <a:p>
            <a:r>
              <a:rPr lang="en-US" dirty="0" err="1" smtClean="0"/>
              <a:t>Server_Controller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2352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4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055" y="5165374"/>
            <a:ext cx="5387945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1318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560818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08418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0818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118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89568" y="653018"/>
            <a:ext cx="2057400" cy="62049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9568" y="43418"/>
            <a:ext cx="2057400" cy="69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232055" y="740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</a:p>
        </p:txBody>
      </p:sp>
      <p:cxnSp>
        <p:nvCxnSpPr>
          <p:cNvPr id="72" name="Straight Arrow Connector 71"/>
          <p:cNvCxnSpPr>
            <a:endCxn id="73" idx="2"/>
          </p:cNvCxnSpPr>
          <p:nvPr/>
        </p:nvCxnSpPr>
        <p:spPr>
          <a:xfrm flipV="1">
            <a:off x="1246618" y="1855239"/>
            <a:ext cx="1009650" cy="659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56268" y="148376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74" name="Oval 73"/>
          <p:cNvSpPr/>
          <p:nvPr/>
        </p:nvSpPr>
        <p:spPr>
          <a:xfrm>
            <a:off x="2256268" y="22267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 Server</a:t>
            </a:r>
          </a:p>
        </p:txBody>
      </p:sp>
      <p:sp>
        <p:nvSpPr>
          <p:cNvPr id="75" name="Oval 74"/>
          <p:cNvSpPr/>
          <p:nvPr/>
        </p:nvSpPr>
        <p:spPr>
          <a:xfrm>
            <a:off x="2237040" y="29813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</a:t>
            </a:r>
          </a:p>
        </p:txBody>
      </p:sp>
      <p:sp>
        <p:nvSpPr>
          <p:cNvPr id="76" name="Oval 75"/>
          <p:cNvSpPr/>
          <p:nvPr/>
        </p:nvSpPr>
        <p:spPr>
          <a:xfrm>
            <a:off x="2256268" y="3732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least sold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94118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1" idx="2"/>
          </p:cNvCxnSpPr>
          <p:nvPr/>
        </p:nvCxnSpPr>
        <p:spPr>
          <a:xfrm flipV="1">
            <a:off x="1263353" y="1112289"/>
            <a:ext cx="968702" cy="1423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1287566" y="2536031"/>
            <a:ext cx="949474" cy="816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6" idx="2"/>
          </p:cNvCxnSpPr>
          <p:nvPr/>
        </p:nvCxnSpPr>
        <p:spPr>
          <a:xfrm>
            <a:off x="1287566" y="2536031"/>
            <a:ext cx="968702" cy="1568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2"/>
          </p:cNvCxnSpPr>
          <p:nvPr/>
        </p:nvCxnSpPr>
        <p:spPr>
          <a:xfrm>
            <a:off x="1246618" y="2514600"/>
            <a:ext cx="1009650" cy="8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6350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4895850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743450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895850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5087150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324600" y="1600200"/>
            <a:ext cx="2057400" cy="18716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91300" y="16859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up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81650" y="2047786"/>
            <a:ext cx="1009650" cy="466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91300" y="2457450"/>
            <a:ext cx="17907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Shutdown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629150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91" idx="2"/>
          </p:cNvCxnSpPr>
          <p:nvPr/>
        </p:nvCxnSpPr>
        <p:spPr>
          <a:xfrm>
            <a:off x="5581650" y="2514600"/>
            <a:ext cx="100965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24600" y="989614"/>
            <a:ext cx="20574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232055" y="4480749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increase</a:t>
            </a:r>
          </a:p>
        </p:txBody>
      </p:sp>
      <p:sp>
        <p:nvSpPr>
          <p:cNvPr id="96" name="Oval 95"/>
          <p:cNvSpPr/>
          <p:nvPr/>
        </p:nvSpPr>
        <p:spPr>
          <a:xfrm>
            <a:off x="2232055" y="523010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Decrease</a:t>
            </a:r>
          </a:p>
        </p:txBody>
      </p:sp>
      <p:sp>
        <p:nvSpPr>
          <p:cNvPr id="97" name="Oval 96"/>
          <p:cNvSpPr/>
          <p:nvPr/>
        </p:nvSpPr>
        <p:spPr>
          <a:xfrm>
            <a:off x="2232055" y="597305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Most sold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63353" y="2536031"/>
            <a:ext cx="992915" cy="2316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263353" y="2514600"/>
            <a:ext cx="1010363" cy="309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263353" y="2514600"/>
            <a:ext cx="971194" cy="3829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Top 10 increase in price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2045"/>
              </p:ext>
            </p:extLst>
          </p:nvPr>
        </p:nvGraphicFramePr>
        <p:xfrm>
          <a:off x="685800" y="1828800"/>
          <a:ext cx="8077200" cy="486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809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highest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</a:t>
                      </a:r>
                      <a:r>
                        <a:rPr lang="en-US" sz="2400" baseline="0" dirty="0" smtClean="0"/>
                        <a:t> the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increased controller 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and display up to 10 items that have the highest increase in price since last hour.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2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increase in price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" y="228600"/>
            <a:ext cx="89610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decrease in price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7248"/>
              </p:ext>
            </p:extLst>
          </p:nvPr>
        </p:nvGraphicFramePr>
        <p:xfrm>
          <a:off x="448733" y="1676400"/>
          <a:ext cx="81534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decrease.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calling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the top 10 decrease controller </a:t>
                      </a:r>
                      <a:r>
                        <a:rPr lang="en-US" sz="2400" baseline="0" dirty="0" smtClean="0"/>
                        <a:t>to s</a:t>
                      </a:r>
                      <a:r>
                        <a:rPr lang="en-US" sz="2400" dirty="0" smtClean="0"/>
                        <a:t>earch</a:t>
                      </a:r>
                      <a:r>
                        <a:rPr lang="en-US" sz="2400" baseline="0" dirty="0" smtClean="0"/>
                        <a:t> and display up to 10 items that have the highest decrease in price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7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decrease in price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" y="152400"/>
            <a:ext cx="8957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Expanded Use Case: </a:t>
            </a:r>
            <a:r>
              <a:rPr lang="en-US" dirty="0"/>
              <a:t>Top 10 L</a:t>
            </a:r>
            <a:r>
              <a:rPr lang="en-US" dirty="0" smtClean="0"/>
              <a:t>east </a:t>
            </a:r>
            <a:r>
              <a:rPr lang="en-US" dirty="0"/>
              <a:t>S</a:t>
            </a:r>
            <a:r>
              <a:rPr lang="en-US" dirty="0" smtClean="0"/>
              <a:t>old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6758"/>
              </p:ext>
            </p:extLst>
          </p:nvPr>
        </p:nvGraphicFramePr>
        <p:xfrm>
          <a:off x="685800" y="1828800"/>
          <a:ext cx="80772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least</a:t>
                      </a:r>
                      <a:r>
                        <a:rPr lang="en-US" sz="2400" baseline="0" dirty="0" smtClean="0"/>
                        <a:t> sold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top 10 least sold controller </a:t>
                      </a:r>
                      <a:r>
                        <a:rPr lang="en-US" sz="2400" dirty="0" smtClean="0"/>
                        <a:t>to search</a:t>
                      </a:r>
                      <a:r>
                        <a:rPr lang="en-US" sz="2400" baseline="0" dirty="0" smtClean="0"/>
                        <a:t> and display up to 10 items that have the least amount of sold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874</TotalTime>
  <Words>941</Words>
  <Application>Microsoft Office PowerPoint</Application>
  <PresentationFormat>On-screen Show (4:3)</PresentationFormat>
  <Paragraphs>143</Paragraphs>
  <Slides>37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Slipstream</vt:lpstr>
      <vt:lpstr>Iteration 4:: “The Marketeers”</vt:lpstr>
      <vt:lpstr>Functional Requirements</vt:lpstr>
      <vt:lpstr>Nonfunctional Requirements</vt:lpstr>
      <vt:lpstr>Use Case Diagram</vt:lpstr>
      <vt:lpstr>Expanded Use Case: Top 10 increase in price</vt:lpstr>
      <vt:lpstr>Sequence Diagram: Get TOP 10 items increase in price</vt:lpstr>
      <vt:lpstr>PowerPoint Presentation</vt:lpstr>
      <vt:lpstr>Sequence Diagram: Get TOP 10 items decrease in price</vt:lpstr>
      <vt:lpstr>PowerPoint Presentation</vt:lpstr>
      <vt:lpstr>Sequence Diagram: Get TOP 10 items least sold</vt:lpstr>
      <vt:lpstr>PowerPoint Presentation</vt:lpstr>
      <vt:lpstr>Sequence Diagram: Get TOP 10 items most sold</vt:lpstr>
      <vt:lpstr>PowerPoint Presentation</vt:lpstr>
      <vt:lpstr>Sequence Diagram: Search</vt:lpstr>
      <vt:lpstr>Expanded Use Case: Change Server</vt:lpstr>
      <vt:lpstr>Sequence Diagram: Change Server</vt:lpstr>
      <vt:lpstr>Expanded Use Case: Load</vt:lpstr>
      <vt:lpstr>Expanded Use Case: Test</vt:lpstr>
      <vt:lpstr>Sequence Diagram: Algorithm(load/test)</vt:lpstr>
      <vt:lpstr>Expanded Use Case: Start up</vt:lpstr>
      <vt:lpstr>Sequence Diagram: start up</vt:lpstr>
      <vt:lpstr>Expanded Use Case: Shut down</vt:lpstr>
      <vt:lpstr>Sequence Diagram: Shut Down</vt:lpstr>
      <vt:lpstr>Domain Model</vt:lpstr>
      <vt:lpstr>Testing- Apache Jmeter</vt:lpstr>
      <vt:lpstr>PHP Script</vt:lpstr>
      <vt:lpstr>More PHP Scripts</vt:lpstr>
      <vt:lpstr>Tables created</vt:lpstr>
      <vt:lpstr>Table:  a_cmp0 /  a_cmp1</vt:lpstr>
      <vt:lpstr>Table:  a_rise_fall</vt:lpstr>
      <vt:lpstr>Home_Controller</vt:lpstr>
      <vt:lpstr>Home_Controller cont.</vt:lpstr>
      <vt:lpstr>Search_Controller</vt:lpstr>
      <vt:lpstr>Search_Controller</vt:lpstr>
      <vt:lpstr>Help_Controller</vt:lpstr>
      <vt:lpstr>Server_Controller</vt:lpstr>
      <vt:lpstr>GUI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ahracho216@gmail.com</dc:creator>
  <cp:lastModifiedBy>ahracho216@gmail.com</cp:lastModifiedBy>
  <cp:revision>63</cp:revision>
  <dcterms:created xsi:type="dcterms:W3CDTF">2016-03-03T00:51:33Z</dcterms:created>
  <dcterms:modified xsi:type="dcterms:W3CDTF">2016-05-02T13:22:57Z</dcterms:modified>
</cp:coreProperties>
</file>